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8"/>
  </p:notesMasterIdLst>
  <p:sldIdLst>
    <p:sldId id="403" r:id="rId2"/>
    <p:sldId id="390" r:id="rId3"/>
    <p:sldId id="409" r:id="rId4"/>
    <p:sldId id="410" r:id="rId5"/>
    <p:sldId id="411" r:id="rId6"/>
    <p:sldId id="25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5BE93F-4FB0-4B2F-B9C9-36A75CCC8CD0}">
          <p14:sldIdLst>
            <p14:sldId id="403"/>
            <p14:sldId id="390"/>
            <p14:sldId id="409"/>
            <p14:sldId id="410"/>
            <p14:sldId id="411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C7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6197"/>
  </p:normalViewPr>
  <p:slideViewPr>
    <p:cSldViewPr snapToGrid="0">
      <p:cViewPr varScale="1">
        <p:scale>
          <a:sx n="117" d="100"/>
          <a:sy n="117" d="100"/>
        </p:scale>
        <p:origin x="72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262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4E32-9E3F-4B35-9717-708B2A2B8C77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18B7-7B8F-4D0B-A301-0DF98A4EA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6EB8D6-518E-2166-56BA-ED6CBCDC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58CC6BD7-8BF6-E652-6D17-FBDBD131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1506572"/>
            <a:ext cx="10515600" cy="188122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283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A7CF-9DE7-DA75-2DF2-66CE9F8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9C645A-F19E-52D8-749D-91577953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E44C-1FFB-4ECA-96AB-5F96E4EC0F55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75AA8-00AC-2B04-F6A5-16CEE11D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1DC82-B6E7-ED0A-D7AD-4D144FB7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A35DAA-899A-8989-8880-87CCA82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0F1E-6E57-4D79-A480-E74AE2D558E9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6E5F03-90D1-2782-BF28-9FC16E01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E4AA5-F813-5F34-89AD-AF7D5B4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55ACC-2044-A138-6670-AB310F88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832C-932F-6C0F-F4A9-47C7AB54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6B464-C38A-5BFC-0A21-92771CE27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C77EE-AC91-8E7D-7412-B1A5E650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27A5-5162-4532-B933-EE74A8D82C39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8C1FD-D948-9AE6-7186-BF85049D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C7FED-4B73-100E-12CC-829C4FB7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C01C3-2657-704A-A9D4-CEBABE3C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5DAA9-0905-E5C0-4A22-91A1FD26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D3388-28BB-5DC1-2F99-20004EF1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9330C-45AD-FDD0-C902-B85A77B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4753-6DA2-4A7C-B495-4001C7F5259F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55FEA-1ED7-19FD-2B41-B3D8DD87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A7D46-DCBC-CDB2-1DCA-9BA9DB8E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6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7CE03-9373-C44E-F70A-8E804D00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3C3E4-5E2C-F224-63E9-38CFAC9E1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742A8-FF1C-FE7C-D446-036962F8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006-7BC9-47C1-8360-7821553F4890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072F1-D9D3-3DC6-A1BB-663A13F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66AAB-46CB-B2F8-2862-22B9015B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9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E5FE0-54AA-C226-4283-FB6084C45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7BDF6E-A0B2-F6F8-5CA5-69DD41A3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0148-D5E4-2A0F-59F6-5F3407EA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996B3-EF7F-4F86-A940-2EC8A52E9110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A54D5-C3D9-E2EB-A427-7C775894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10EF-A959-8B4A-9D17-1320A20D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9F1C520-914D-460C-82C7-50C1B3BF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01269AF8-19A2-42A5-B001-E48A0D57E628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7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D47B8-3AE1-0DBE-B5E5-E0875DB2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40398-C556-37BF-1BAC-E9BD6EA0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E3B0-4890-6DD3-953A-06E1454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8772-3EFA-41D8-AF07-E5E2156E62C7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C6E3A-3F9E-1C6D-B196-E2FC217E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0F2EF-5DC2-B49F-91BE-79C06C63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F3FA876-969A-5D25-A3E5-0EA22B097808}"/>
              </a:ext>
            </a:extLst>
          </p:cNvPr>
          <p:cNvSpPr txBox="1">
            <a:spLocks/>
          </p:cNvSpPr>
          <p:nvPr userDrawn="1"/>
        </p:nvSpPr>
        <p:spPr>
          <a:xfrm>
            <a:off x="87062" y="111972"/>
            <a:ext cx="10903527" cy="6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Contents </a:t>
            </a:r>
            <a:endParaRPr lang="ko-KR" altLang="en-US" sz="3200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8B1E54A-36DE-8CA2-5E64-339750FC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195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D4D3-A028-1A4B-1473-4474729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507DC-4732-FC43-0045-2BAA9B3B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29367-2AF1-82FA-DB02-485FD5AB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7580-F2D8-4DFD-87B5-08887A8F1F67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41360-E0FF-3CE5-E72B-6400C1E8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51449-DBB5-906F-8BB0-027B9CA8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552BA-2A99-8960-C228-B6FB66A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E609D-0F7C-538D-612A-C2628A80A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2A821-FEA5-7C20-A5D6-106C0E8B8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611E2-DD4B-2481-DD31-0D028E2D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7B4D-9328-49FB-A427-F1C1783B02D6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59B2E-77BC-14A8-2863-A12818B3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971C0-8F66-69A2-F7AE-D56237E5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3BB45-447A-4D46-E899-DAB0D7A6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4B379-D6BB-6DE0-DA19-08844BB8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EBE3A-2AE1-2037-EE4E-0732BAE2E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401F77-F1B1-1E3C-73E9-BE367297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DBC6ED-D1E6-91A1-2CEA-6F58022A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0FA62-2B3C-AE89-70ED-9C68B2F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9378-E067-407F-A424-C4A0098C8233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BD44CE-3C2E-1803-23B9-6DDCF3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298A7-D547-606C-3945-52664483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23E52C-21DC-C46F-8521-E51119D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E3BFB3-BE58-B3DC-96E7-99719A50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ABD87-F6B5-9D22-6F03-5C51A2D5F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075FA-0747-44C3-97D8-D9026EC137B5}" type="datetime1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5261D-7041-3DD8-5DE1-9F9BF2DD9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35703-9E55-073B-9D6C-4ACFDE79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0" r:id="rId4"/>
    <p:sldLayoutId id="2147483650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B5632-6E2E-DC3B-9215-4572E97CC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6070"/>
            <a:ext cx="9144000" cy="317103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/>
              <a:t>APBP</a:t>
            </a:r>
            <a:br>
              <a:rPr lang="en-US" altLang="ko-KR" sz="3600" dirty="0"/>
            </a:br>
            <a:br>
              <a:rPr lang="en-US" altLang="ko-KR" sz="3600" dirty="0"/>
            </a:b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DB978-0557-1E3B-0B84-8EA34E1578DD}"/>
              </a:ext>
            </a:extLst>
          </p:cNvPr>
          <p:cNvSpPr txBox="1"/>
          <p:nvPr/>
        </p:nvSpPr>
        <p:spPr>
          <a:xfrm>
            <a:off x="9421090" y="5172302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2023.04.12</a:t>
            </a:r>
          </a:p>
          <a:p>
            <a:pPr algn="r"/>
            <a:r>
              <a:rPr lang="en-US" altLang="ko-KR" b="1" dirty="0"/>
              <a:t>Hyeon-</a:t>
            </a:r>
            <a:r>
              <a:rPr lang="en-US" altLang="ko-KR" b="1" dirty="0" err="1"/>
              <a:t>Jin</a:t>
            </a:r>
            <a:r>
              <a:rPr lang="en-US" altLang="ko-KR" b="1" dirty="0"/>
              <a:t> Jung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50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E971B4-5278-4616-9437-9220F009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Local minimum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Autonomous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UAV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Your own robot </a:t>
            </a:r>
            <a:r>
              <a:rPr lang="ko-KR" altLang="en-US" sz="2000" dirty="0" err="1"/>
              <a:t>안만들었으요</a:t>
            </a:r>
            <a:r>
              <a:rPr lang="en-US" altLang="ko-KR" sz="2000"/>
              <a:t>…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4D28C3-20B0-4315-AD86-6C940ED4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9F828F-B044-4371-8C1A-22320B9D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1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222222"/>
                </a:solidFill>
                <a:latin typeface="Arial" panose="020B0604020202020204" pitchFamily="34" charset="0"/>
              </a:rPr>
              <a:t>Local minimum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F_attrative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F_repulsive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의 힘을 받다가 장애물에 의해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못움직이는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현상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– repulsive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에 의한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local minimum</a:t>
            </a: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APBP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local_minimum">
            <a:hlinkClick r:id="" action="ppaction://media"/>
            <a:extLst>
              <a:ext uri="{FF2B5EF4-FFF2-40B4-BE49-F238E27FC236}">
                <a16:creationId xmlns:a16="http://schemas.microsoft.com/office/drawing/2014/main" id="{14800FC1-66A4-B42D-4A52-76E606ADC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102" y="1848463"/>
            <a:ext cx="5145785" cy="43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222222"/>
                </a:solidFill>
                <a:latin typeface="Arial" panose="020B0604020202020204" pitchFamily="34" charset="0"/>
              </a:rPr>
              <a:t>Autonomous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Local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car = [ 0, 5, 5; 0, 0, 3];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가 원하는 목적지까지 갈 수 있게끔 하기위해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Jacobian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을 활용한 로봇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APBP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autonomous">
            <a:hlinkClick r:id="" action="ppaction://media"/>
            <a:extLst>
              <a:ext uri="{FF2B5EF4-FFF2-40B4-BE49-F238E27FC236}">
                <a16:creationId xmlns:a16="http://schemas.microsoft.com/office/drawing/2014/main" id="{39C5062C-6CC1-BC63-1BCA-88FE60964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0710" y="1761190"/>
            <a:ext cx="4890579" cy="41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222222"/>
                </a:solidFill>
                <a:latin typeface="Arial" panose="020B0604020202020204" pitchFamily="34" charset="0"/>
              </a:rPr>
              <a:t>UAV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UAV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가 원하는 목적지까지 가기 위해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Jacobian Matrix(6 * 3)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을 통해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Roll, Pitch, Yaw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UAV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의 회전으로 도달하는 로봇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APBP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UAV_APBP">
            <a:hlinkClick r:id="" action="ppaction://media"/>
            <a:extLst>
              <a:ext uri="{FF2B5EF4-FFF2-40B4-BE49-F238E27FC236}">
                <a16:creationId xmlns:a16="http://schemas.microsoft.com/office/drawing/2014/main" id="{BDD1717F-1415-447E-B136-7DCB56218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9976" y="1820487"/>
            <a:ext cx="5039693" cy="428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CE646-1814-40DE-171A-227023812F2C}"/>
              </a:ext>
            </a:extLst>
          </p:cNvPr>
          <p:cNvSpPr txBox="1"/>
          <p:nvPr/>
        </p:nvSpPr>
        <p:spPr>
          <a:xfrm>
            <a:off x="2175879" y="2229956"/>
            <a:ext cx="7840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003876"/>
                </a:solidFill>
              </a:rPr>
              <a:t>Q&amp;A</a:t>
            </a:r>
            <a:endParaRPr lang="ko-KR" altLang="en-US" sz="9600" b="1" dirty="0">
              <a:solidFill>
                <a:srgbClr val="0038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8293</TotalTime>
  <Words>103</Words>
  <Application>Microsoft Office PowerPoint</Application>
  <PresentationFormat>와이드스크린</PresentationFormat>
  <Paragraphs>25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Wingdings</vt:lpstr>
      <vt:lpstr>Office 테마</vt:lpstr>
      <vt:lpstr>APBP  </vt:lpstr>
      <vt:lpstr>Content</vt:lpstr>
      <vt:lpstr>APBP</vt:lpstr>
      <vt:lpstr>APBP</vt:lpstr>
      <vt:lpstr>APBP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석환</dc:creator>
  <cp:lastModifiedBy>정현진</cp:lastModifiedBy>
  <cp:revision>577</cp:revision>
  <dcterms:created xsi:type="dcterms:W3CDTF">2022-08-15T09:26:51Z</dcterms:created>
  <dcterms:modified xsi:type="dcterms:W3CDTF">2023-04-12T13:18:39Z</dcterms:modified>
</cp:coreProperties>
</file>